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8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54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475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A927C-962A-42B9-8EB9-10ECD10EA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FC3401-3D13-4A89-ADE6-B62282E280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E2AAE3-375E-4286-91ED-BA5B87F18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BBF2-6725-4C0B-B726-C0F7133318C5}" type="datetimeFigureOut">
              <a:rPr lang="en-IN" smtClean="0"/>
              <a:t>01-11-2021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E9DF4-A9F6-445C-875F-03CBF5CD0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6FC9F-DE5D-41FF-A0B7-1A5744C99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ED36-B700-436A-A08E-1A4D4ACAE3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699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18FA1-7C5B-4611-9316-9BF4926D7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0C26F-9CE5-4ED3-A96F-661B2D30F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7866A-C2AC-4763-93E1-1EBA57A01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BBF2-6725-4C0B-B726-C0F7133318C5}" type="datetimeFigureOut">
              <a:rPr lang="en-IN" smtClean="0"/>
              <a:t>01-11-2021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CAB7D-B684-4BDA-9BFB-FE57C26DA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7225C0-CFA0-46B7-8DC8-29F579F7B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ED36-B700-436A-A08E-1A4D4ACAE3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873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F68C0-2ACB-4921-99D1-76AD8EFDE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85B54B-40BF-4110-B953-1CF4198E7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64753-CA37-4249-84DF-E242B99B1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BBF2-6725-4C0B-B726-C0F7133318C5}" type="datetimeFigureOut">
              <a:rPr lang="en-IN" smtClean="0"/>
              <a:t>01-11-2021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CAB40-C564-4F82-A121-D3F4B90AA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9B9B2-DF35-4EAD-ADA6-D1EE76F5D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ED36-B700-436A-A08E-1A4D4ACAE3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2027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B1B10-C140-4331-88D5-D318D4A70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292D9-D8C3-4561-A325-64BC3DF632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5D71CF-11D9-4707-92EF-A9851A511E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39CB18-DFF6-43D8-BB57-BDF2FA719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BBF2-6725-4C0B-B726-C0F7133318C5}" type="datetimeFigureOut">
              <a:rPr lang="en-IN" smtClean="0"/>
              <a:t>01-11-2021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DFAD8C-E040-442D-965D-6B0456513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4401FE-67CD-43C9-87CC-CD4BBA9CC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ED36-B700-436A-A08E-1A4D4ACAE3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562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F5599-8E80-4240-A714-DD0434998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D3EB7F-D826-47B4-8B56-391B2CBA42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1C4DBB-6843-4766-BBC5-63438D6E37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D80C77-E21C-475C-8991-76CB80A68E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811671-549D-4DA1-AD01-66F262BF7A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7C15FB-9469-4F8B-AB5F-445A0B4B2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BBF2-6725-4C0B-B726-C0F7133318C5}" type="datetimeFigureOut">
              <a:rPr lang="en-IN" smtClean="0"/>
              <a:t>01-11-2021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EC1820-CC5C-4227-B550-F3E359AFB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8454B9-A9EE-4423-B6D4-AD1B19AA4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ED36-B700-436A-A08E-1A4D4ACAE3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9397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D74C4-C2D7-40E3-9858-15310AA30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F3631D-1F4B-4FCD-A671-12E89D773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BBF2-6725-4C0B-B726-C0F7133318C5}" type="datetimeFigureOut">
              <a:rPr lang="en-IN" smtClean="0"/>
              <a:t>01-11-2021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3FB0B3-4473-4F41-8B1C-D72E5DFCE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43B65-F825-488D-8C90-0066E7065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ED36-B700-436A-A08E-1A4D4ACAE3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1885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EF355B-61B8-4C63-8EAC-74C43347E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BBF2-6725-4C0B-B726-C0F7133318C5}" type="datetimeFigureOut">
              <a:rPr lang="en-IN" smtClean="0"/>
              <a:t>01-11-2021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719982-E9CE-4B2D-8C00-42EFC64F9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8FD0E8-7454-41D6-83FE-D53C8E20F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ED36-B700-436A-A08E-1A4D4ACAE3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7303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FDA59-D5A7-4C3D-90C5-77D176AD9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1B0B2-D59A-44AE-B51E-7E94D0B80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97438-B05A-404D-8539-6D6403CF57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18EC89-53AB-4775-984E-0F309757C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BBF2-6725-4C0B-B726-C0F7133318C5}" type="datetimeFigureOut">
              <a:rPr lang="en-IN" smtClean="0"/>
              <a:t>01-11-2021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FD35EE-22A0-4BBA-A5E7-F7DC6E5F5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923EF-F9BC-43C2-87A7-B73DF9114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ED36-B700-436A-A08E-1A4D4ACAE3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2572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0A0B0-6644-4186-95E1-E130C0912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1FC5A6-E67B-472F-B830-DBB88F1ECE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00E18-381D-4B73-A889-026DB9C076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914665-011E-4C3E-84E0-AFF3B1DF0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BBF2-6725-4C0B-B726-C0F7133318C5}" type="datetimeFigureOut">
              <a:rPr lang="en-IN" smtClean="0"/>
              <a:t>01-11-2021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F54816-B141-4A1C-B89B-D5D5AAC63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E8B4C8-314F-4D22-BEDA-6B4A51AC5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ED36-B700-436A-A08E-1A4D4ACAE3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9729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9A165-50E9-4C00-A6C0-25926F81F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717608-1C67-427E-BCBD-8BB8E5E6CF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F2B37-114D-4ACD-B819-E0BC14025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BBF2-6725-4C0B-B726-C0F7133318C5}" type="datetimeFigureOut">
              <a:rPr lang="en-IN" smtClean="0"/>
              <a:t>01-11-2021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D2F45-7C13-4183-B82B-A802FDC9D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D5A2B7-C809-4D3E-9BAE-0D2A4B260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ED36-B700-436A-A08E-1A4D4ACAE3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4334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E33927-60E3-47D7-A4E9-5B5AE316F6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F84366-137B-4257-AAA6-649BCB2ADE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E289B1-5614-49EC-8F6D-FFA3D7A96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BBF2-6725-4C0B-B726-C0F7133318C5}" type="datetimeFigureOut">
              <a:rPr lang="en-IN" smtClean="0"/>
              <a:t>01-11-2021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93252-6A77-427C-B465-5C55E13B9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D63D93-2796-44F7-A461-D36A98797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ED36-B700-436A-A08E-1A4D4ACAE3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7963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FA643F-AD8F-46A5-94E5-ADF40C414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F9E243-C966-4434-A777-F3535AFB19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F5B659-1F98-4620-BE70-26FED77FA2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1BBF2-6725-4C0B-B726-C0F7133318C5}" type="datetimeFigureOut">
              <a:rPr lang="en-IN" smtClean="0"/>
              <a:t>01-11-2021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88C69-DF1B-4D34-B693-F139E6FBE0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1CF7EC-EE39-4AEB-BD2D-6302F6B7A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8ED36-B700-436A-A08E-1A4D4ACAE3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4506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26A60-5A21-42B7-9638-DC6F87D3A1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Gallery and Student Activities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8FFBB-1F08-4B14-9053-DE7800FBA2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4691" y="4008438"/>
            <a:ext cx="9144000" cy="489671"/>
          </a:xfrm>
        </p:spPr>
        <p:txBody>
          <a:bodyPr>
            <a:noAutofit/>
          </a:bodyPr>
          <a:lstStyle/>
          <a:p>
            <a:r>
              <a:rPr lang="en-US" sz="3600" b="1" dirty="0"/>
              <a:t>Student Achievements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154883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FB718-7C82-4576-B9DA-025399BDF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Hooray to Rohini </a:t>
            </a:r>
            <a:r>
              <a:rPr lang="en-US" dirty="0" err="1"/>
              <a:t>Velpula</a:t>
            </a:r>
            <a:r>
              <a:rPr lang="en-US" dirty="0"/>
              <a:t> for doing NITRR proud at the inter NIT tournament held at NIT Rourkela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D053C32-3504-4C6C-A3E4-4ACE1F34A2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6509" y="1690688"/>
            <a:ext cx="6991927" cy="5184864"/>
          </a:xfrm>
        </p:spPr>
      </p:pic>
    </p:spTree>
    <p:extLst>
      <p:ext uri="{BB962C8B-B14F-4D97-AF65-F5344CB8AC3E}">
        <p14:creationId xmlns:p14="http://schemas.microsoft.com/office/powerpoint/2010/main" val="1979535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A3C40EF-40A7-4B24-B41E-94A1DBC21788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7135908"/>
              </p:ext>
            </p:extLst>
          </p:nvPr>
        </p:nvGraphicFramePr>
        <p:xfrm>
          <a:off x="3066473" y="1695509"/>
          <a:ext cx="7375525" cy="51624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Acrobat Document" r:id="rId3" imgW="5486400" imgH="3840339" progId="AcroExch.Document.DC">
                  <p:embed/>
                </p:oleObj>
              </mc:Choice>
              <mc:Fallback>
                <p:oleObj name="Acrobat Document" r:id="rId3" imgW="5486400" imgH="3840339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66473" y="1695509"/>
                        <a:ext cx="7375525" cy="51624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D18278ED-9C7F-4CA3-9062-DD3E34116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Hooray to Rakesh for securing 1</a:t>
            </a:r>
            <a:r>
              <a:rPr lang="en-US" baseline="30000" dirty="0"/>
              <a:t>st</a:t>
            </a:r>
            <a:r>
              <a:rPr lang="en-US" dirty="0"/>
              <a:t> place in </a:t>
            </a:r>
            <a:r>
              <a:rPr lang="en-US" b="1" dirty="0"/>
              <a:t>HIGH JUMP</a:t>
            </a:r>
            <a:r>
              <a:rPr lang="en-US" dirty="0"/>
              <a:t> at the inter NIT tournament held at NIT Warangal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34358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E5464-D9DA-4E85-BEB2-ED223FB69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congratulate Mohit Maurya for this proud achievement</a:t>
            </a:r>
            <a:endParaRPr lang="en-I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05C716C-91AC-49CD-9330-A092A7226F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2474501"/>
              </p:ext>
            </p:extLst>
          </p:nvPr>
        </p:nvGraphicFramePr>
        <p:xfrm>
          <a:off x="914400" y="1865746"/>
          <a:ext cx="8709891" cy="4594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Acrobat Document" r:id="rId3" imgW="5943600" imgH="4107164" progId="AcroExch.Document.DC">
                  <p:embed/>
                </p:oleObj>
              </mc:Choice>
              <mc:Fallback>
                <p:oleObj name="Acrobat Document" r:id="rId3" imgW="5943600" imgH="410716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865746"/>
                        <a:ext cx="8709891" cy="4594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760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B0656-5872-47A1-8609-D993BF70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</a:rPr>
              <a:t>Aman Kumar </a:t>
            </a:r>
            <a:r>
              <a:rPr lang="en-US" sz="3200" b="1" dirty="0" err="1">
                <a:latin typeface="+mn-lt"/>
              </a:rPr>
              <a:t>Dewangan</a:t>
            </a:r>
            <a:r>
              <a:rPr lang="en-US" sz="3200" b="1" dirty="0">
                <a:latin typeface="+mn-lt"/>
              </a:rPr>
              <a:t> wins </a:t>
            </a:r>
            <a:r>
              <a:rPr lang="en-US" sz="3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Best Mentor in </a:t>
            </a:r>
            <a:r>
              <a:rPr lang="en-US" sz="32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Hackthon</a:t>
            </a:r>
            <a:r>
              <a:rPr lang="en-US" sz="3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32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Hackodisha</a:t>
            </a:r>
            <a:r>
              <a:rPr lang="en-US" sz="3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organized by </a:t>
            </a:r>
            <a:r>
              <a:rPr lang="en-US" sz="3200" b="1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WEBwiz</a:t>
            </a:r>
            <a:r>
              <a:rPr lang="en-US" sz="32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NIT Rourkela !!!</a:t>
            </a:r>
            <a:endParaRPr lang="en-IN" sz="3200" b="1" dirty="0">
              <a:latin typeface="+mn-lt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678AA7-2FF7-4658-8852-342F9BD27F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122" y="1825625"/>
            <a:ext cx="7741755" cy="4351338"/>
          </a:xfrm>
        </p:spPr>
      </p:pic>
    </p:spTree>
    <p:extLst>
      <p:ext uri="{BB962C8B-B14F-4D97-AF65-F5344CB8AC3E}">
        <p14:creationId xmlns:p14="http://schemas.microsoft.com/office/powerpoint/2010/main" val="1568445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65</Words>
  <Application>Microsoft Office PowerPoint</Application>
  <PresentationFormat>Widescreen</PresentationFormat>
  <Paragraphs>6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Adobe Acrobat Document</vt:lpstr>
      <vt:lpstr>Gallery and Student Activities</vt:lpstr>
      <vt:lpstr>Hooray to Rohini Velpula for doing NITRR proud at the inter NIT tournament held at NIT Rourkela</vt:lpstr>
      <vt:lpstr>Hooray to Rakesh for securing 1st place in HIGH JUMP at the inter NIT tournament held at NIT Warangal</vt:lpstr>
      <vt:lpstr>We congratulate Mohit Maurya for this proud achievement</vt:lpstr>
      <vt:lpstr>Aman Kumar Dewangan wins Best Mentor in Hackthon- Hackodisha organized by WEBwiz NIT Rourkela 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Gallery and Student Activities</dc:title>
  <dc:creator>Ramya Selvaraj</dc:creator>
  <cp:lastModifiedBy>Ramya Selvaraj</cp:lastModifiedBy>
  <cp:revision>1</cp:revision>
  <dcterms:created xsi:type="dcterms:W3CDTF">2021-11-01T04:28:48Z</dcterms:created>
  <dcterms:modified xsi:type="dcterms:W3CDTF">2021-11-01T04:42:31Z</dcterms:modified>
</cp:coreProperties>
</file>